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theme/theme1.xml" ContentType="application/vnd.openxmlformats-officedocument.theme+xml"/>
  <Override PartName="/ppt/diagrams/quickStyle2.xml" ContentType="application/vnd.openxmlformats-officedocument.drawingml.diagramStyle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A9B02-3B95-4046-808A-3CB85340321C}" v="679" dt="2021-12-01T11:07:01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AE4FD9-8415-4C3F-A13B-0462D8793B1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759D9FD-CBC2-4948-B84A-AB63336CA60E}">
      <dgm:prSet/>
      <dgm:spPr/>
      <dgm:t>
        <a:bodyPr/>
        <a:lstStyle/>
        <a:p>
          <a:r>
            <a:rPr lang="en-US"/>
            <a:t>Our motivation for this project comes from snapchat and instagram</a:t>
          </a:r>
        </a:p>
      </dgm:t>
    </dgm:pt>
    <dgm:pt modelId="{648A101D-7A8D-4B5A-9D6F-122C0D4960F3}" type="parTrans" cxnId="{15FB1DE8-C900-4169-8A3E-27DCA1600349}">
      <dgm:prSet/>
      <dgm:spPr/>
      <dgm:t>
        <a:bodyPr/>
        <a:lstStyle/>
        <a:p>
          <a:endParaRPr lang="en-US"/>
        </a:p>
      </dgm:t>
    </dgm:pt>
    <dgm:pt modelId="{3AB686F1-28F3-4034-B6B4-70CE99F9B2EB}" type="sibTrans" cxnId="{15FB1DE8-C900-4169-8A3E-27DCA1600349}">
      <dgm:prSet/>
      <dgm:spPr/>
      <dgm:t>
        <a:bodyPr/>
        <a:lstStyle/>
        <a:p>
          <a:endParaRPr lang="en-US"/>
        </a:p>
      </dgm:t>
    </dgm:pt>
    <dgm:pt modelId="{C0454529-91AB-4F14-8E9C-AA9A1C32B09F}">
      <dgm:prSet/>
      <dgm:spPr/>
      <dgm:t>
        <a:bodyPr/>
        <a:lstStyle/>
        <a:p>
          <a:r>
            <a:rPr lang="en-US"/>
            <a:t>To build a desktop application to play-around with snapchat alike filters</a:t>
          </a:r>
        </a:p>
      </dgm:t>
    </dgm:pt>
    <dgm:pt modelId="{E192B656-CB64-44CB-9F1B-3B5911C36B70}" type="parTrans" cxnId="{BC9F5B10-7224-4D0D-81E7-C6E5AE28B755}">
      <dgm:prSet/>
      <dgm:spPr/>
      <dgm:t>
        <a:bodyPr/>
        <a:lstStyle/>
        <a:p>
          <a:endParaRPr lang="en-US"/>
        </a:p>
      </dgm:t>
    </dgm:pt>
    <dgm:pt modelId="{C864E7DE-E373-485E-B844-7EB29BEBB52D}" type="sibTrans" cxnId="{BC9F5B10-7224-4D0D-81E7-C6E5AE28B755}">
      <dgm:prSet/>
      <dgm:spPr/>
      <dgm:t>
        <a:bodyPr/>
        <a:lstStyle/>
        <a:p>
          <a:endParaRPr lang="en-US"/>
        </a:p>
      </dgm:t>
    </dgm:pt>
    <dgm:pt modelId="{D8D3A539-4DB3-45A4-9698-80E6ED56B54F}" type="pres">
      <dgm:prSet presAssocID="{7CAE4FD9-8415-4C3F-A13B-0462D8793B16}" presName="linear" presStyleCnt="0">
        <dgm:presLayoutVars>
          <dgm:animLvl val="lvl"/>
          <dgm:resizeHandles val="exact"/>
        </dgm:presLayoutVars>
      </dgm:prSet>
      <dgm:spPr/>
    </dgm:pt>
    <dgm:pt modelId="{7849E57C-4AB3-4FBA-907D-EA6415F31604}" type="pres">
      <dgm:prSet presAssocID="{E759D9FD-CBC2-4948-B84A-AB63336CA60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66E3AB6-773A-4AF2-9B20-28E6EE71FA4C}" type="pres">
      <dgm:prSet presAssocID="{3AB686F1-28F3-4034-B6B4-70CE99F9B2EB}" presName="spacer" presStyleCnt="0"/>
      <dgm:spPr/>
    </dgm:pt>
    <dgm:pt modelId="{98CA4DB1-AD84-4221-8620-AB02BB21D87A}" type="pres">
      <dgm:prSet presAssocID="{C0454529-91AB-4F14-8E9C-AA9A1C32B09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C9F5B10-7224-4D0D-81E7-C6E5AE28B755}" srcId="{7CAE4FD9-8415-4C3F-A13B-0462D8793B16}" destId="{C0454529-91AB-4F14-8E9C-AA9A1C32B09F}" srcOrd="1" destOrd="0" parTransId="{E192B656-CB64-44CB-9F1B-3B5911C36B70}" sibTransId="{C864E7DE-E373-485E-B844-7EB29BEBB52D}"/>
    <dgm:cxn modelId="{2DE93F26-5554-41FB-ABAD-5FF50BF507CC}" type="presOf" srcId="{7CAE4FD9-8415-4C3F-A13B-0462D8793B16}" destId="{D8D3A539-4DB3-45A4-9698-80E6ED56B54F}" srcOrd="0" destOrd="0" presId="urn:microsoft.com/office/officeart/2005/8/layout/vList2"/>
    <dgm:cxn modelId="{3FCB209E-030F-428A-85F3-E2088597429D}" type="presOf" srcId="{E759D9FD-CBC2-4948-B84A-AB63336CA60E}" destId="{7849E57C-4AB3-4FBA-907D-EA6415F31604}" srcOrd="0" destOrd="0" presId="urn:microsoft.com/office/officeart/2005/8/layout/vList2"/>
    <dgm:cxn modelId="{B01AE6A9-D2CD-479B-958F-BC755521C14D}" type="presOf" srcId="{C0454529-91AB-4F14-8E9C-AA9A1C32B09F}" destId="{98CA4DB1-AD84-4221-8620-AB02BB21D87A}" srcOrd="0" destOrd="0" presId="urn:microsoft.com/office/officeart/2005/8/layout/vList2"/>
    <dgm:cxn modelId="{15FB1DE8-C900-4169-8A3E-27DCA1600349}" srcId="{7CAE4FD9-8415-4C3F-A13B-0462D8793B16}" destId="{E759D9FD-CBC2-4948-B84A-AB63336CA60E}" srcOrd="0" destOrd="0" parTransId="{648A101D-7A8D-4B5A-9D6F-122C0D4960F3}" sibTransId="{3AB686F1-28F3-4034-B6B4-70CE99F9B2EB}"/>
    <dgm:cxn modelId="{A8B9C8A7-FBAC-40AF-87FA-1F90CB7D8A2D}" type="presParOf" srcId="{D8D3A539-4DB3-45A4-9698-80E6ED56B54F}" destId="{7849E57C-4AB3-4FBA-907D-EA6415F31604}" srcOrd="0" destOrd="0" presId="urn:microsoft.com/office/officeart/2005/8/layout/vList2"/>
    <dgm:cxn modelId="{D6AAC9C3-98CA-441B-AC0E-F3B5D3CB0006}" type="presParOf" srcId="{D8D3A539-4DB3-45A4-9698-80E6ED56B54F}" destId="{C66E3AB6-773A-4AF2-9B20-28E6EE71FA4C}" srcOrd="1" destOrd="0" presId="urn:microsoft.com/office/officeart/2005/8/layout/vList2"/>
    <dgm:cxn modelId="{E21A751E-3B21-4884-BDA8-0A7143979244}" type="presParOf" srcId="{D8D3A539-4DB3-45A4-9698-80E6ED56B54F}" destId="{98CA4DB1-AD84-4221-8620-AB02BB21D87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F95B0B-9312-497D-A88B-B8E97B9D3132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ED02B98D-FC4B-45EE-BC34-19E774BDA4C2}">
      <dgm:prSet/>
      <dgm:spPr/>
      <dgm:t>
        <a:bodyPr/>
        <a:lstStyle/>
        <a:p>
          <a:r>
            <a:rPr lang="en-US"/>
            <a:t>Face filters are common applications that we use almost every day in our lives.</a:t>
          </a:r>
        </a:p>
      </dgm:t>
    </dgm:pt>
    <dgm:pt modelId="{3359CD33-DAAF-4178-B188-690EA1923E40}" type="parTrans" cxnId="{E5DE88CF-9257-4635-B1EB-F9AF7496FDBA}">
      <dgm:prSet/>
      <dgm:spPr/>
      <dgm:t>
        <a:bodyPr/>
        <a:lstStyle/>
        <a:p>
          <a:endParaRPr lang="en-US"/>
        </a:p>
      </dgm:t>
    </dgm:pt>
    <dgm:pt modelId="{9BC65D66-1F27-490E-8532-F809B8B726EE}" type="sibTrans" cxnId="{E5DE88CF-9257-4635-B1EB-F9AF7496FDBA}">
      <dgm:prSet/>
      <dgm:spPr/>
      <dgm:t>
        <a:bodyPr/>
        <a:lstStyle/>
        <a:p>
          <a:endParaRPr lang="en-US"/>
        </a:p>
      </dgm:t>
    </dgm:pt>
    <dgm:pt modelId="{D23B0052-06F4-4BCC-B513-FC3C8FE79B4C}">
      <dgm:prSet/>
      <dgm:spPr/>
      <dgm:t>
        <a:bodyPr/>
        <a:lstStyle/>
        <a:p>
          <a:r>
            <a:rPr lang="en-US"/>
            <a:t>We focus on live feed filters as well as image filters</a:t>
          </a:r>
        </a:p>
      </dgm:t>
    </dgm:pt>
    <dgm:pt modelId="{6E7D2FC2-69BC-4747-90FB-DCD61BAF5814}" type="parTrans" cxnId="{FEC59632-0696-4022-9F17-41FC8693B7C3}">
      <dgm:prSet/>
      <dgm:spPr/>
      <dgm:t>
        <a:bodyPr/>
        <a:lstStyle/>
        <a:p>
          <a:endParaRPr lang="en-US"/>
        </a:p>
      </dgm:t>
    </dgm:pt>
    <dgm:pt modelId="{5A46F64A-A419-45D7-93C2-2B958C61DA29}" type="sibTrans" cxnId="{FEC59632-0696-4022-9F17-41FC8693B7C3}">
      <dgm:prSet/>
      <dgm:spPr/>
      <dgm:t>
        <a:bodyPr/>
        <a:lstStyle/>
        <a:p>
          <a:endParaRPr lang="en-US"/>
        </a:p>
      </dgm:t>
    </dgm:pt>
    <dgm:pt modelId="{B316962A-B202-4A99-B632-36D1157A55E6}">
      <dgm:prSet/>
      <dgm:spPr/>
      <dgm:t>
        <a:bodyPr/>
        <a:lstStyle/>
        <a:p>
          <a:r>
            <a:rPr lang="en-US"/>
            <a:t>We used OpenCV to complete these filters</a:t>
          </a:r>
        </a:p>
      </dgm:t>
    </dgm:pt>
    <dgm:pt modelId="{FA9CC936-C5BF-4110-B998-A1507569AC24}" type="parTrans" cxnId="{46AD2135-28ED-43F2-B55F-4FD85A92E8DF}">
      <dgm:prSet/>
      <dgm:spPr/>
      <dgm:t>
        <a:bodyPr/>
        <a:lstStyle/>
        <a:p>
          <a:endParaRPr lang="en-US"/>
        </a:p>
      </dgm:t>
    </dgm:pt>
    <dgm:pt modelId="{B083AB8C-64EF-4175-83B4-62F48F7B8707}" type="sibTrans" cxnId="{46AD2135-28ED-43F2-B55F-4FD85A92E8DF}">
      <dgm:prSet/>
      <dgm:spPr/>
      <dgm:t>
        <a:bodyPr/>
        <a:lstStyle/>
        <a:p>
          <a:endParaRPr lang="en-US"/>
        </a:p>
      </dgm:t>
    </dgm:pt>
    <dgm:pt modelId="{CFE09F6E-7B5B-4FE1-96B5-C2009D950886}" type="pres">
      <dgm:prSet presAssocID="{75F95B0B-9312-497D-A88B-B8E97B9D3132}" presName="vert0" presStyleCnt="0">
        <dgm:presLayoutVars>
          <dgm:dir/>
          <dgm:animOne val="branch"/>
          <dgm:animLvl val="lvl"/>
        </dgm:presLayoutVars>
      </dgm:prSet>
      <dgm:spPr/>
    </dgm:pt>
    <dgm:pt modelId="{3F331253-9000-49D6-9B7B-61789BFC342F}" type="pres">
      <dgm:prSet presAssocID="{ED02B98D-FC4B-45EE-BC34-19E774BDA4C2}" presName="thickLine" presStyleLbl="alignNode1" presStyleIdx="0" presStyleCnt="3"/>
      <dgm:spPr/>
    </dgm:pt>
    <dgm:pt modelId="{14FAE844-4807-4700-8686-CEA419ABC4C8}" type="pres">
      <dgm:prSet presAssocID="{ED02B98D-FC4B-45EE-BC34-19E774BDA4C2}" presName="horz1" presStyleCnt="0"/>
      <dgm:spPr/>
    </dgm:pt>
    <dgm:pt modelId="{D553B106-797A-45AA-9956-A9FCA7BD9AC9}" type="pres">
      <dgm:prSet presAssocID="{ED02B98D-FC4B-45EE-BC34-19E774BDA4C2}" presName="tx1" presStyleLbl="revTx" presStyleIdx="0" presStyleCnt="3"/>
      <dgm:spPr/>
    </dgm:pt>
    <dgm:pt modelId="{4891DCC1-B88E-46CB-839A-C86527C1DD1F}" type="pres">
      <dgm:prSet presAssocID="{ED02B98D-FC4B-45EE-BC34-19E774BDA4C2}" presName="vert1" presStyleCnt="0"/>
      <dgm:spPr/>
    </dgm:pt>
    <dgm:pt modelId="{299B24D6-5879-44D6-A216-46830FAEDF82}" type="pres">
      <dgm:prSet presAssocID="{D23B0052-06F4-4BCC-B513-FC3C8FE79B4C}" presName="thickLine" presStyleLbl="alignNode1" presStyleIdx="1" presStyleCnt="3"/>
      <dgm:spPr/>
    </dgm:pt>
    <dgm:pt modelId="{81824492-B703-4423-8530-7C7458BDBF91}" type="pres">
      <dgm:prSet presAssocID="{D23B0052-06F4-4BCC-B513-FC3C8FE79B4C}" presName="horz1" presStyleCnt="0"/>
      <dgm:spPr/>
    </dgm:pt>
    <dgm:pt modelId="{6AEEFC1B-D2F4-4A02-A5A8-55E389130AB0}" type="pres">
      <dgm:prSet presAssocID="{D23B0052-06F4-4BCC-B513-FC3C8FE79B4C}" presName="tx1" presStyleLbl="revTx" presStyleIdx="1" presStyleCnt="3"/>
      <dgm:spPr/>
    </dgm:pt>
    <dgm:pt modelId="{0ED2F59B-B2BA-40F6-B480-D7272907CFF9}" type="pres">
      <dgm:prSet presAssocID="{D23B0052-06F4-4BCC-B513-FC3C8FE79B4C}" presName="vert1" presStyleCnt="0"/>
      <dgm:spPr/>
    </dgm:pt>
    <dgm:pt modelId="{C16A8F4F-F1CA-4488-BA02-D0665B331C5A}" type="pres">
      <dgm:prSet presAssocID="{B316962A-B202-4A99-B632-36D1157A55E6}" presName="thickLine" presStyleLbl="alignNode1" presStyleIdx="2" presStyleCnt="3"/>
      <dgm:spPr/>
    </dgm:pt>
    <dgm:pt modelId="{247D6B0A-67F0-4232-81D4-2102A470E318}" type="pres">
      <dgm:prSet presAssocID="{B316962A-B202-4A99-B632-36D1157A55E6}" presName="horz1" presStyleCnt="0"/>
      <dgm:spPr/>
    </dgm:pt>
    <dgm:pt modelId="{6FC556D1-2FA2-4527-AC3A-B8DBFD733B9A}" type="pres">
      <dgm:prSet presAssocID="{B316962A-B202-4A99-B632-36D1157A55E6}" presName="tx1" presStyleLbl="revTx" presStyleIdx="2" presStyleCnt="3"/>
      <dgm:spPr/>
    </dgm:pt>
    <dgm:pt modelId="{B5F431CB-385C-44C3-94C2-616726E8E5F4}" type="pres">
      <dgm:prSet presAssocID="{B316962A-B202-4A99-B632-36D1157A55E6}" presName="vert1" presStyleCnt="0"/>
      <dgm:spPr/>
    </dgm:pt>
  </dgm:ptLst>
  <dgm:cxnLst>
    <dgm:cxn modelId="{FEC59632-0696-4022-9F17-41FC8693B7C3}" srcId="{75F95B0B-9312-497D-A88B-B8E97B9D3132}" destId="{D23B0052-06F4-4BCC-B513-FC3C8FE79B4C}" srcOrd="1" destOrd="0" parTransId="{6E7D2FC2-69BC-4747-90FB-DCD61BAF5814}" sibTransId="{5A46F64A-A419-45D7-93C2-2B958C61DA29}"/>
    <dgm:cxn modelId="{46AD2135-28ED-43F2-B55F-4FD85A92E8DF}" srcId="{75F95B0B-9312-497D-A88B-B8E97B9D3132}" destId="{B316962A-B202-4A99-B632-36D1157A55E6}" srcOrd="2" destOrd="0" parTransId="{FA9CC936-C5BF-4110-B998-A1507569AC24}" sibTransId="{B083AB8C-64EF-4175-83B4-62F48F7B8707}"/>
    <dgm:cxn modelId="{B4FB9251-18A3-4C2A-9BE1-35BF1D79718B}" type="presOf" srcId="{ED02B98D-FC4B-45EE-BC34-19E774BDA4C2}" destId="{D553B106-797A-45AA-9956-A9FCA7BD9AC9}" srcOrd="0" destOrd="0" presId="urn:microsoft.com/office/officeart/2008/layout/LinedList"/>
    <dgm:cxn modelId="{151E1A5A-7828-4CA1-A5D4-0E5EB1A4CAEE}" type="presOf" srcId="{D23B0052-06F4-4BCC-B513-FC3C8FE79B4C}" destId="{6AEEFC1B-D2F4-4A02-A5A8-55E389130AB0}" srcOrd="0" destOrd="0" presId="urn:microsoft.com/office/officeart/2008/layout/LinedList"/>
    <dgm:cxn modelId="{B2A324B0-6DDA-4F0D-BC6E-5D65CE9A74A4}" type="presOf" srcId="{75F95B0B-9312-497D-A88B-B8E97B9D3132}" destId="{CFE09F6E-7B5B-4FE1-96B5-C2009D950886}" srcOrd="0" destOrd="0" presId="urn:microsoft.com/office/officeart/2008/layout/LinedList"/>
    <dgm:cxn modelId="{E5DE88CF-9257-4635-B1EB-F9AF7496FDBA}" srcId="{75F95B0B-9312-497D-A88B-B8E97B9D3132}" destId="{ED02B98D-FC4B-45EE-BC34-19E774BDA4C2}" srcOrd="0" destOrd="0" parTransId="{3359CD33-DAAF-4178-B188-690EA1923E40}" sibTransId="{9BC65D66-1F27-490E-8532-F809B8B726EE}"/>
    <dgm:cxn modelId="{674F90D5-7980-4833-8298-A027F9327A31}" type="presOf" srcId="{B316962A-B202-4A99-B632-36D1157A55E6}" destId="{6FC556D1-2FA2-4527-AC3A-B8DBFD733B9A}" srcOrd="0" destOrd="0" presId="urn:microsoft.com/office/officeart/2008/layout/LinedList"/>
    <dgm:cxn modelId="{774DE8C6-62D8-427C-AC83-06C2D06F0A1D}" type="presParOf" srcId="{CFE09F6E-7B5B-4FE1-96B5-C2009D950886}" destId="{3F331253-9000-49D6-9B7B-61789BFC342F}" srcOrd="0" destOrd="0" presId="urn:microsoft.com/office/officeart/2008/layout/LinedList"/>
    <dgm:cxn modelId="{94630067-968C-4EC2-8D65-3F6DEEF74C32}" type="presParOf" srcId="{CFE09F6E-7B5B-4FE1-96B5-C2009D950886}" destId="{14FAE844-4807-4700-8686-CEA419ABC4C8}" srcOrd="1" destOrd="0" presId="urn:microsoft.com/office/officeart/2008/layout/LinedList"/>
    <dgm:cxn modelId="{C62C12EF-592B-49CC-BEA3-F31FA4A948B7}" type="presParOf" srcId="{14FAE844-4807-4700-8686-CEA419ABC4C8}" destId="{D553B106-797A-45AA-9956-A9FCA7BD9AC9}" srcOrd="0" destOrd="0" presId="urn:microsoft.com/office/officeart/2008/layout/LinedList"/>
    <dgm:cxn modelId="{61CB3D62-2039-4531-8073-4A3A7C12D4AE}" type="presParOf" srcId="{14FAE844-4807-4700-8686-CEA419ABC4C8}" destId="{4891DCC1-B88E-46CB-839A-C86527C1DD1F}" srcOrd="1" destOrd="0" presId="urn:microsoft.com/office/officeart/2008/layout/LinedList"/>
    <dgm:cxn modelId="{0AFAB747-15CB-48D4-ADE1-E5DA3E4373CB}" type="presParOf" srcId="{CFE09F6E-7B5B-4FE1-96B5-C2009D950886}" destId="{299B24D6-5879-44D6-A216-46830FAEDF82}" srcOrd="2" destOrd="0" presId="urn:microsoft.com/office/officeart/2008/layout/LinedList"/>
    <dgm:cxn modelId="{0EF7BDA2-80E3-4A06-A0D3-A845AAE447FC}" type="presParOf" srcId="{CFE09F6E-7B5B-4FE1-96B5-C2009D950886}" destId="{81824492-B703-4423-8530-7C7458BDBF91}" srcOrd="3" destOrd="0" presId="urn:microsoft.com/office/officeart/2008/layout/LinedList"/>
    <dgm:cxn modelId="{798F08E4-D2DB-45ED-8F59-8C308659D6DC}" type="presParOf" srcId="{81824492-B703-4423-8530-7C7458BDBF91}" destId="{6AEEFC1B-D2F4-4A02-A5A8-55E389130AB0}" srcOrd="0" destOrd="0" presId="urn:microsoft.com/office/officeart/2008/layout/LinedList"/>
    <dgm:cxn modelId="{36227060-2E55-4577-A581-55EFB9A52D6F}" type="presParOf" srcId="{81824492-B703-4423-8530-7C7458BDBF91}" destId="{0ED2F59B-B2BA-40F6-B480-D7272907CFF9}" srcOrd="1" destOrd="0" presId="urn:microsoft.com/office/officeart/2008/layout/LinedList"/>
    <dgm:cxn modelId="{C8AED1CB-0810-4CFE-AD34-9DE1B06BD901}" type="presParOf" srcId="{CFE09F6E-7B5B-4FE1-96B5-C2009D950886}" destId="{C16A8F4F-F1CA-4488-BA02-D0665B331C5A}" srcOrd="4" destOrd="0" presId="urn:microsoft.com/office/officeart/2008/layout/LinedList"/>
    <dgm:cxn modelId="{524BDAD7-127D-441B-9860-63D0E5B64FED}" type="presParOf" srcId="{CFE09F6E-7B5B-4FE1-96B5-C2009D950886}" destId="{247D6B0A-67F0-4232-81D4-2102A470E318}" srcOrd="5" destOrd="0" presId="urn:microsoft.com/office/officeart/2008/layout/LinedList"/>
    <dgm:cxn modelId="{BA2D95F9-F8F6-4074-955D-42750606E038}" type="presParOf" srcId="{247D6B0A-67F0-4232-81D4-2102A470E318}" destId="{6FC556D1-2FA2-4527-AC3A-B8DBFD733B9A}" srcOrd="0" destOrd="0" presId="urn:microsoft.com/office/officeart/2008/layout/LinedList"/>
    <dgm:cxn modelId="{8EA1B384-DCBA-41FC-828B-D1744B34C791}" type="presParOf" srcId="{247D6B0A-67F0-4232-81D4-2102A470E318}" destId="{B5F431CB-385C-44C3-94C2-616726E8E5F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18AB55-D449-4479-9436-89E1BDEAC04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6BFDEEC-A48F-4EC0-B65E-12B0A59C1F0F}">
      <dgm:prSet/>
      <dgm:spPr/>
      <dgm:t>
        <a:bodyPr/>
        <a:lstStyle/>
        <a:p>
          <a:pPr>
            <a:defRPr cap="all"/>
          </a:pPr>
          <a:r>
            <a:rPr lang="en-US"/>
            <a:t>Computer Vision and machine learning library</a:t>
          </a:r>
        </a:p>
      </dgm:t>
    </dgm:pt>
    <dgm:pt modelId="{06074695-0947-46B3-8663-B6C064981B50}" type="parTrans" cxnId="{47B040C1-61ED-48FD-865A-7546377E8D7F}">
      <dgm:prSet/>
      <dgm:spPr/>
      <dgm:t>
        <a:bodyPr/>
        <a:lstStyle/>
        <a:p>
          <a:endParaRPr lang="en-US"/>
        </a:p>
      </dgm:t>
    </dgm:pt>
    <dgm:pt modelId="{374BEB0B-E466-42CF-ACCE-6D89AF619DB0}" type="sibTrans" cxnId="{47B040C1-61ED-48FD-865A-7546377E8D7F}">
      <dgm:prSet/>
      <dgm:spPr/>
      <dgm:t>
        <a:bodyPr/>
        <a:lstStyle/>
        <a:p>
          <a:endParaRPr lang="en-US"/>
        </a:p>
      </dgm:t>
    </dgm:pt>
    <dgm:pt modelId="{0FF1DBBE-9EB6-43A5-8759-4DD953E84EB6}">
      <dgm:prSet/>
      <dgm:spPr/>
      <dgm:t>
        <a:bodyPr/>
        <a:lstStyle/>
        <a:p>
          <a:pPr>
            <a:defRPr cap="all"/>
          </a:pPr>
          <a:r>
            <a:rPr lang="en-US"/>
            <a:t>Image processing tool</a:t>
          </a:r>
        </a:p>
      </dgm:t>
    </dgm:pt>
    <dgm:pt modelId="{A1EBDD4D-A3B3-4616-A4FD-EADEDF9DD491}" type="parTrans" cxnId="{836BA4B1-242A-450B-B9F8-F16DB832EE4D}">
      <dgm:prSet/>
      <dgm:spPr/>
      <dgm:t>
        <a:bodyPr/>
        <a:lstStyle/>
        <a:p>
          <a:endParaRPr lang="en-US"/>
        </a:p>
      </dgm:t>
    </dgm:pt>
    <dgm:pt modelId="{B00F6735-FF62-405F-AEAA-CD96B93CE3FA}" type="sibTrans" cxnId="{836BA4B1-242A-450B-B9F8-F16DB832EE4D}">
      <dgm:prSet/>
      <dgm:spPr/>
      <dgm:t>
        <a:bodyPr/>
        <a:lstStyle/>
        <a:p>
          <a:endParaRPr lang="en-US"/>
        </a:p>
      </dgm:t>
    </dgm:pt>
    <dgm:pt modelId="{0B896360-3A89-46A3-AC35-BDF59EC10E55}">
      <dgm:prSet/>
      <dgm:spPr/>
      <dgm:t>
        <a:bodyPr/>
        <a:lstStyle/>
        <a:p>
          <a:pPr>
            <a:defRPr cap="all"/>
          </a:pPr>
          <a:r>
            <a:rPr lang="en-US"/>
            <a:t>Multiple languages</a:t>
          </a:r>
        </a:p>
      </dgm:t>
    </dgm:pt>
    <dgm:pt modelId="{10646767-AAEF-407E-B296-CA2DF8FDFD2F}" type="parTrans" cxnId="{B214D2DC-747A-41AB-A67E-68A80F1F608D}">
      <dgm:prSet/>
      <dgm:spPr/>
      <dgm:t>
        <a:bodyPr/>
        <a:lstStyle/>
        <a:p>
          <a:endParaRPr lang="en-US"/>
        </a:p>
      </dgm:t>
    </dgm:pt>
    <dgm:pt modelId="{F1EE9434-0BE1-4D33-BBDD-FC2334E7C05E}" type="sibTrans" cxnId="{B214D2DC-747A-41AB-A67E-68A80F1F608D}">
      <dgm:prSet/>
      <dgm:spPr/>
      <dgm:t>
        <a:bodyPr/>
        <a:lstStyle/>
        <a:p>
          <a:endParaRPr lang="en-US"/>
        </a:p>
      </dgm:t>
    </dgm:pt>
    <dgm:pt modelId="{19AB5E9D-0BD4-4764-AB7B-DE0EF0733284}">
      <dgm:prSet/>
      <dgm:spPr/>
      <dgm:t>
        <a:bodyPr/>
        <a:lstStyle/>
        <a:p>
          <a:pPr>
            <a:defRPr cap="all"/>
          </a:pPr>
          <a:r>
            <a:rPr lang="en-US"/>
            <a:t>It has endless possibilities</a:t>
          </a:r>
        </a:p>
      </dgm:t>
    </dgm:pt>
    <dgm:pt modelId="{D3FC158F-8FBB-4BC0-ABCE-C6136A5FAA7C}" type="parTrans" cxnId="{D7E9346C-9AE1-4590-B833-97F6F2ADD21A}">
      <dgm:prSet/>
      <dgm:spPr/>
      <dgm:t>
        <a:bodyPr/>
        <a:lstStyle/>
        <a:p>
          <a:endParaRPr lang="en-US"/>
        </a:p>
      </dgm:t>
    </dgm:pt>
    <dgm:pt modelId="{D38CCCEF-5BF7-4AB9-B93F-560DFC762F21}" type="sibTrans" cxnId="{D7E9346C-9AE1-4590-B833-97F6F2ADD21A}">
      <dgm:prSet/>
      <dgm:spPr/>
      <dgm:t>
        <a:bodyPr/>
        <a:lstStyle/>
        <a:p>
          <a:endParaRPr lang="en-US"/>
        </a:p>
      </dgm:t>
    </dgm:pt>
    <dgm:pt modelId="{F6C201FE-136E-4A71-9B5D-FCFA67C40FFB}" type="pres">
      <dgm:prSet presAssocID="{1F18AB55-D449-4479-9436-89E1BDEAC048}" presName="root" presStyleCnt="0">
        <dgm:presLayoutVars>
          <dgm:dir/>
          <dgm:resizeHandles val="exact"/>
        </dgm:presLayoutVars>
      </dgm:prSet>
      <dgm:spPr/>
    </dgm:pt>
    <dgm:pt modelId="{D0279B5F-4CC1-47F8-BDDA-E2F074F32424}" type="pres">
      <dgm:prSet presAssocID="{D6BFDEEC-A48F-4EC0-B65E-12B0A59C1F0F}" presName="compNode" presStyleCnt="0"/>
      <dgm:spPr/>
    </dgm:pt>
    <dgm:pt modelId="{E6C7E6A0-1CC2-41DF-B875-873639610842}" type="pres">
      <dgm:prSet presAssocID="{D6BFDEEC-A48F-4EC0-B65E-12B0A59C1F0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C259A8E-DF3C-4496-80A9-FD0270268D35}" type="pres">
      <dgm:prSet presAssocID="{D6BFDEEC-A48F-4EC0-B65E-12B0A59C1F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72C1383-DC23-467B-B9D7-9942A79C9408}" type="pres">
      <dgm:prSet presAssocID="{D6BFDEEC-A48F-4EC0-B65E-12B0A59C1F0F}" presName="spaceRect" presStyleCnt="0"/>
      <dgm:spPr/>
    </dgm:pt>
    <dgm:pt modelId="{A0B52DBD-E56A-4CF7-AAA3-129585E2BAB1}" type="pres">
      <dgm:prSet presAssocID="{D6BFDEEC-A48F-4EC0-B65E-12B0A59C1F0F}" presName="textRect" presStyleLbl="revTx" presStyleIdx="0" presStyleCnt="4">
        <dgm:presLayoutVars>
          <dgm:chMax val="1"/>
          <dgm:chPref val="1"/>
        </dgm:presLayoutVars>
      </dgm:prSet>
      <dgm:spPr/>
    </dgm:pt>
    <dgm:pt modelId="{B03559AA-EC9F-4417-8B50-43C835A5D443}" type="pres">
      <dgm:prSet presAssocID="{374BEB0B-E466-42CF-ACCE-6D89AF619DB0}" presName="sibTrans" presStyleCnt="0"/>
      <dgm:spPr/>
    </dgm:pt>
    <dgm:pt modelId="{92CC65C0-804F-4862-8C32-C2FD12CA1302}" type="pres">
      <dgm:prSet presAssocID="{0FF1DBBE-9EB6-43A5-8759-4DD953E84EB6}" presName="compNode" presStyleCnt="0"/>
      <dgm:spPr/>
    </dgm:pt>
    <dgm:pt modelId="{1EF02658-B6B7-4687-879C-0ACB44B99B85}" type="pres">
      <dgm:prSet presAssocID="{0FF1DBBE-9EB6-43A5-8759-4DD953E84EB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EFD9D48-9E81-40F7-91E6-B4A85DD327BD}" type="pres">
      <dgm:prSet presAssocID="{0FF1DBBE-9EB6-43A5-8759-4DD953E84E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C6615121-942A-46DD-B4B5-3D28BDF9B8BB}" type="pres">
      <dgm:prSet presAssocID="{0FF1DBBE-9EB6-43A5-8759-4DD953E84EB6}" presName="spaceRect" presStyleCnt="0"/>
      <dgm:spPr/>
    </dgm:pt>
    <dgm:pt modelId="{313870C5-AA7F-4A3B-ABE5-81B4827B02E4}" type="pres">
      <dgm:prSet presAssocID="{0FF1DBBE-9EB6-43A5-8759-4DD953E84EB6}" presName="textRect" presStyleLbl="revTx" presStyleIdx="1" presStyleCnt="4">
        <dgm:presLayoutVars>
          <dgm:chMax val="1"/>
          <dgm:chPref val="1"/>
        </dgm:presLayoutVars>
      </dgm:prSet>
      <dgm:spPr/>
    </dgm:pt>
    <dgm:pt modelId="{80BF731B-72B5-4B8F-9F22-14EDCCA48874}" type="pres">
      <dgm:prSet presAssocID="{B00F6735-FF62-405F-AEAA-CD96B93CE3FA}" presName="sibTrans" presStyleCnt="0"/>
      <dgm:spPr/>
    </dgm:pt>
    <dgm:pt modelId="{B3E2296D-6FDE-45EA-BB22-386E6436941A}" type="pres">
      <dgm:prSet presAssocID="{0B896360-3A89-46A3-AC35-BDF59EC10E55}" presName="compNode" presStyleCnt="0"/>
      <dgm:spPr/>
    </dgm:pt>
    <dgm:pt modelId="{B7D1C064-5562-4409-AEE1-79E8A24BAC5D}" type="pres">
      <dgm:prSet presAssocID="{0B896360-3A89-46A3-AC35-BDF59EC10E55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68F2A94-1E3E-405C-8126-5347DC14ADC1}" type="pres">
      <dgm:prSet presAssocID="{0B896360-3A89-46A3-AC35-BDF59EC10E5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C13FE0E-0896-4483-9448-E4C6B2CF349E}" type="pres">
      <dgm:prSet presAssocID="{0B896360-3A89-46A3-AC35-BDF59EC10E55}" presName="spaceRect" presStyleCnt="0"/>
      <dgm:spPr/>
    </dgm:pt>
    <dgm:pt modelId="{D46C19A9-B104-4DF0-A216-54D33359481F}" type="pres">
      <dgm:prSet presAssocID="{0B896360-3A89-46A3-AC35-BDF59EC10E55}" presName="textRect" presStyleLbl="revTx" presStyleIdx="2" presStyleCnt="4">
        <dgm:presLayoutVars>
          <dgm:chMax val="1"/>
          <dgm:chPref val="1"/>
        </dgm:presLayoutVars>
      </dgm:prSet>
      <dgm:spPr/>
    </dgm:pt>
    <dgm:pt modelId="{FB3E4787-3EEB-417D-A331-A1926104D919}" type="pres">
      <dgm:prSet presAssocID="{F1EE9434-0BE1-4D33-BBDD-FC2334E7C05E}" presName="sibTrans" presStyleCnt="0"/>
      <dgm:spPr/>
    </dgm:pt>
    <dgm:pt modelId="{85480CFC-204D-4394-B9F3-670D66E5BBB1}" type="pres">
      <dgm:prSet presAssocID="{19AB5E9D-0BD4-4764-AB7B-DE0EF0733284}" presName="compNode" presStyleCnt="0"/>
      <dgm:spPr/>
    </dgm:pt>
    <dgm:pt modelId="{92D06DF0-F0FC-43FB-A472-D42F0240FD7C}" type="pres">
      <dgm:prSet presAssocID="{19AB5E9D-0BD4-4764-AB7B-DE0EF073328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7D789C02-3E25-49AB-83B5-EAD2596E7968}" type="pres">
      <dgm:prSet presAssocID="{19AB5E9D-0BD4-4764-AB7B-DE0EF073328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5D60E78-83B3-498D-B24E-19C500ED3925}" type="pres">
      <dgm:prSet presAssocID="{19AB5E9D-0BD4-4764-AB7B-DE0EF0733284}" presName="spaceRect" presStyleCnt="0"/>
      <dgm:spPr/>
    </dgm:pt>
    <dgm:pt modelId="{47283FF6-1F5F-4146-8D9A-0268F8A5A701}" type="pres">
      <dgm:prSet presAssocID="{19AB5E9D-0BD4-4764-AB7B-DE0EF073328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7E9346C-9AE1-4590-B833-97F6F2ADD21A}" srcId="{1F18AB55-D449-4479-9436-89E1BDEAC048}" destId="{19AB5E9D-0BD4-4764-AB7B-DE0EF0733284}" srcOrd="3" destOrd="0" parTransId="{D3FC158F-8FBB-4BC0-ABCE-C6136A5FAA7C}" sibTransId="{D38CCCEF-5BF7-4AB9-B93F-560DFC762F21}"/>
    <dgm:cxn modelId="{9FC8AB78-FA4B-4DAF-A568-E22AC76E9A1D}" type="presOf" srcId="{0FF1DBBE-9EB6-43A5-8759-4DD953E84EB6}" destId="{313870C5-AA7F-4A3B-ABE5-81B4827B02E4}" srcOrd="0" destOrd="0" presId="urn:microsoft.com/office/officeart/2018/5/layout/IconLeafLabelList"/>
    <dgm:cxn modelId="{9228CB83-87E2-42E8-9A46-227C1A604747}" type="presOf" srcId="{0B896360-3A89-46A3-AC35-BDF59EC10E55}" destId="{D46C19A9-B104-4DF0-A216-54D33359481F}" srcOrd="0" destOrd="0" presId="urn:microsoft.com/office/officeart/2018/5/layout/IconLeafLabelList"/>
    <dgm:cxn modelId="{DE4C1D97-4FCB-43E4-B710-DD0C14B09AC9}" type="presOf" srcId="{D6BFDEEC-A48F-4EC0-B65E-12B0A59C1F0F}" destId="{A0B52DBD-E56A-4CF7-AAA3-129585E2BAB1}" srcOrd="0" destOrd="0" presId="urn:microsoft.com/office/officeart/2018/5/layout/IconLeafLabelList"/>
    <dgm:cxn modelId="{3B4C24A2-177C-4253-9E29-B9BB201B45B2}" type="presOf" srcId="{19AB5E9D-0BD4-4764-AB7B-DE0EF0733284}" destId="{47283FF6-1F5F-4146-8D9A-0268F8A5A701}" srcOrd="0" destOrd="0" presId="urn:microsoft.com/office/officeart/2018/5/layout/IconLeafLabelList"/>
    <dgm:cxn modelId="{836BA4B1-242A-450B-B9F8-F16DB832EE4D}" srcId="{1F18AB55-D449-4479-9436-89E1BDEAC048}" destId="{0FF1DBBE-9EB6-43A5-8759-4DD953E84EB6}" srcOrd="1" destOrd="0" parTransId="{A1EBDD4D-A3B3-4616-A4FD-EADEDF9DD491}" sibTransId="{B00F6735-FF62-405F-AEAA-CD96B93CE3FA}"/>
    <dgm:cxn modelId="{47B040C1-61ED-48FD-865A-7546377E8D7F}" srcId="{1F18AB55-D449-4479-9436-89E1BDEAC048}" destId="{D6BFDEEC-A48F-4EC0-B65E-12B0A59C1F0F}" srcOrd="0" destOrd="0" parTransId="{06074695-0947-46B3-8663-B6C064981B50}" sibTransId="{374BEB0B-E466-42CF-ACCE-6D89AF619DB0}"/>
    <dgm:cxn modelId="{B214D2DC-747A-41AB-A67E-68A80F1F608D}" srcId="{1F18AB55-D449-4479-9436-89E1BDEAC048}" destId="{0B896360-3A89-46A3-AC35-BDF59EC10E55}" srcOrd="2" destOrd="0" parTransId="{10646767-AAEF-407E-B296-CA2DF8FDFD2F}" sibTransId="{F1EE9434-0BE1-4D33-BBDD-FC2334E7C05E}"/>
    <dgm:cxn modelId="{F940ADF6-5177-4707-9D85-412DCE668BDA}" type="presOf" srcId="{1F18AB55-D449-4479-9436-89E1BDEAC048}" destId="{F6C201FE-136E-4A71-9B5D-FCFA67C40FFB}" srcOrd="0" destOrd="0" presId="urn:microsoft.com/office/officeart/2018/5/layout/IconLeafLabelList"/>
    <dgm:cxn modelId="{E0181048-9DD7-492A-A45B-9170471AFB27}" type="presParOf" srcId="{F6C201FE-136E-4A71-9B5D-FCFA67C40FFB}" destId="{D0279B5F-4CC1-47F8-BDDA-E2F074F32424}" srcOrd="0" destOrd="0" presId="urn:microsoft.com/office/officeart/2018/5/layout/IconLeafLabelList"/>
    <dgm:cxn modelId="{81A49B28-8EA7-4615-877E-EE6E4D846CDC}" type="presParOf" srcId="{D0279B5F-4CC1-47F8-BDDA-E2F074F32424}" destId="{E6C7E6A0-1CC2-41DF-B875-873639610842}" srcOrd="0" destOrd="0" presId="urn:microsoft.com/office/officeart/2018/5/layout/IconLeafLabelList"/>
    <dgm:cxn modelId="{51BA1103-764F-43C6-ABF4-C1B1700829E6}" type="presParOf" srcId="{D0279B5F-4CC1-47F8-BDDA-E2F074F32424}" destId="{AC259A8E-DF3C-4496-80A9-FD0270268D35}" srcOrd="1" destOrd="0" presId="urn:microsoft.com/office/officeart/2018/5/layout/IconLeafLabelList"/>
    <dgm:cxn modelId="{9544DE62-94ED-4DCF-8EB9-3B13B1D357D8}" type="presParOf" srcId="{D0279B5F-4CC1-47F8-BDDA-E2F074F32424}" destId="{B72C1383-DC23-467B-B9D7-9942A79C9408}" srcOrd="2" destOrd="0" presId="urn:microsoft.com/office/officeart/2018/5/layout/IconLeafLabelList"/>
    <dgm:cxn modelId="{4E478812-11AF-4FCD-B351-8F0CF4B03740}" type="presParOf" srcId="{D0279B5F-4CC1-47F8-BDDA-E2F074F32424}" destId="{A0B52DBD-E56A-4CF7-AAA3-129585E2BAB1}" srcOrd="3" destOrd="0" presId="urn:microsoft.com/office/officeart/2018/5/layout/IconLeafLabelList"/>
    <dgm:cxn modelId="{0DBBCB45-2AA0-4FAE-9269-0E8254835F63}" type="presParOf" srcId="{F6C201FE-136E-4A71-9B5D-FCFA67C40FFB}" destId="{B03559AA-EC9F-4417-8B50-43C835A5D443}" srcOrd="1" destOrd="0" presId="urn:microsoft.com/office/officeart/2018/5/layout/IconLeafLabelList"/>
    <dgm:cxn modelId="{E5869AFD-1510-49F8-BEBD-E3E5F95DC2EC}" type="presParOf" srcId="{F6C201FE-136E-4A71-9B5D-FCFA67C40FFB}" destId="{92CC65C0-804F-4862-8C32-C2FD12CA1302}" srcOrd="2" destOrd="0" presId="urn:microsoft.com/office/officeart/2018/5/layout/IconLeafLabelList"/>
    <dgm:cxn modelId="{CA1A887D-81EA-45BC-80BE-2FFA7FCCFEF7}" type="presParOf" srcId="{92CC65C0-804F-4862-8C32-C2FD12CA1302}" destId="{1EF02658-B6B7-4687-879C-0ACB44B99B85}" srcOrd="0" destOrd="0" presId="urn:microsoft.com/office/officeart/2018/5/layout/IconLeafLabelList"/>
    <dgm:cxn modelId="{A688C5AC-5AA7-46DF-B438-26F4CCBC4417}" type="presParOf" srcId="{92CC65C0-804F-4862-8C32-C2FD12CA1302}" destId="{FEFD9D48-9E81-40F7-91E6-B4A85DD327BD}" srcOrd="1" destOrd="0" presId="urn:microsoft.com/office/officeart/2018/5/layout/IconLeafLabelList"/>
    <dgm:cxn modelId="{A16F51F1-CC24-477D-83AE-ED5169A045F1}" type="presParOf" srcId="{92CC65C0-804F-4862-8C32-C2FD12CA1302}" destId="{C6615121-942A-46DD-B4B5-3D28BDF9B8BB}" srcOrd="2" destOrd="0" presId="urn:microsoft.com/office/officeart/2018/5/layout/IconLeafLabelList"/>
    <dgm:cxn modelId="{F51ACF0B-26CB-44EA-924C-769630EE96E0}" type="presParOf" srcId="{92CC65C0-804F-4862-8C32-C2FD12CA1302}" destId="{313870C5-AA7F-4A3B-ABE5-81B4827B02E4}" srcOrd="3" destOrd="0" presId="urn:microsoft.com/office/officeart/2018/5/layout/IconLeafLabelList"/>
    <dgm:cxn modelId="{3543784C-C603-488D-852A-F6C2BF46ED9E}" type="presParOf" srcId="{F6C201FE-136E-4A71-9B5D-FCFA67C40FFB}" destId="{80BF731B-72B5-4B8F-9F22-14EDCCA48874}" srcOrd="3" destOrd="0" presId="urn:microsoft.com/office/officeart/2018/5/layout/IconLeafLabelList"/>
    <dgm:cxn modelId="{65C4FB21-B80B-437C-BCA9-30EDB91BE1E9}" type="presParOf" srcId="{F6C201FE-136E-4A71-9B5D-FCFA67C40FFB}" destId="{B3E2296D-6FDE-45EA-BB22-386E6436941A}" srcOrd="4" destOrd="0" presId="urn:microsoft.com/office/officeart/2018/5/layout/IconLeafLabelList"/>
    <dgm:cxn modelId="{64454938-840D-48B2-B71F-F2CFE0C20802}" type="presParOf" srcId="{B3E2296D-6FDE-45EA-BB22-386E6436941A}" destId="{B7D1C064-5562-4409-AEE1-79E8A24BAC5D}" srcOrd="0" destOrd="0" presId="urn:microsoft.com/office/officeart/2018/5/layout/IconLeafLabelList"/>
    <dgm:cxn modelId="{186DE0DF-E10B-4100-9108-6A6DF45D29F5}" type="presParOf" srcId="{B3E2296D-6FDE-45EA-BB22-386E6436941A}" destId="{A68F2A94-1E3E-405C-8126-5347DC14ADC1}" srcOrd="1" destOrd="0" presId="urn:microsoft.com/office/officeart/2018/5/layout/IconLeafLabelList"/>
    <dgm:cxn modelId="{E060BE51-5070-41EE-820E-0B0D6B23AAD5}" type="presParOf" srcId="{B3E2296D-6FDE-45EA-BB22-386E6436941A}" destId="{2C13FE0E-0896-4483-9448-E4C6B2CF349E}" srcOrd="2" destOrd="0" presId="urn:microsoft.com/office/officeart/2018/5/layout/IconLeafLabelList"/>
    <dgm:cxn modelId="{7D106EBD-EF3A-4A9F-A62E-9465AB1B3D4A}" type="presParOf" srcId="{B3E2296D-6FDE-45EA-BB22-386E6436941A}" destId="{D46C19A9-B104-4DF0-A216-54D33359481F}" srcOrd="3" destOrd="0" presId="urn:microsoft.com/office/officeart/2018/5/layout/IconLeafLabelList"/>
    <dgm:cxn modelId="{4DC27017-90CC-41FC-93B7-10043AE9107B}" type="presParOf" srcId="{F6C201FE-136E-4A71-9B5D-FCFA67C40FFB}" destId="{FB3E4787-3EEB-417D-A331-A1926104D919}" srcOrd="5" destOrd="0" presId="urn:microsoft.com/office/officeart/2018/5/layout/IconLeafLabelList"/>
    <dgm:cxn modelId="{D2AD6E5D-4CD1-4336-9BCA-859A193B05E7}" type="presParOf" srcId="{F6C201FE-136E-4A71-9B5D-FCFA67C40FFB}" destId="{85480CFC-204D-4394-B9F3-670D66E5BBB1}" srcOrd="6" destOrd="0" presId="urn:microsoft.com/office/officeart/2018/5/layout/IconLeafLabelList"/>
    <dgm:cxn modelId="{B7430CD2-5C45-4D73-8929-9FF9F6BDE64B}" type="presParOf" srcId="{85480CFC-204D-4394-B9F3-670D66E5BBB1}" destId="{92D06DF0-F0FC-43FB-A472-D42F0240FD7C}" srcOrd="0" destOrd="0" presId="urn:microsoft.com/office/officeart/2018/5/layout/IconLeafLabelList"/>
    <dgm:cxn modelId="{EAF43E38-A97A-4C9E-9FA7-499C340B768B}" type="presParOf" srcId="{85480CFC-204D-4394-B9F3-670D66E5BBB1}" destId="{7D789C02-3E25-49AB-83B5-EAD2596E7968}" srcOrd="1" destOrd="0" presId="urn:microsoft.com/office/officeart/2018/5/layout/IconLeafLabelList"/>
    <dgm:cxn modelId="{AEE5A4A6-E832-472A-8357-E1C358751B83}" type="presParOf" srcId="{85480CFC-204D-4394-B9F3-670D66E5BBB1}" destId="{15D60E78-83B3-498D-B24E-19C500ED3925}" srcOrd="2" destOrd="0" presId="urn:microsoft.com/office/officeart/2018/5/layout/IconLeafLabelList"/>
    <dgm:cxn modelId="{E386D4BD-763D-41AC-84B4-37F4EC11ADBF}" type="presParOf" srcId="{85480CFC-204D-4394-B9F3-670D66E5BBB1}" destId="{47283FF6-1F5F-4146-8D9A-0268F8A5A70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9E57C-4AB3-4FBA-907D-EA6415F31604}">
      <dsp:nvSpPr>
        <dsp:cNvPr id="0" name=""/>
        <dsp:cNvSpPr/>
      </dsp:nvSpPr>
      <dsp:spPr>
        <a:xfrm>
          <a:off x="0" y="500970"/>
          <a:ext cx="6900512" cy="21879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Our motivation for this project comes from snapchat and instagram</a:t>
          </a:r>
        </a:p>
      </dsp:txBody>
      <dsp:txXfrm>
        <a:off x="106804" y="607774"/>
        <a:ext cx="6686904" cy="1974292"/>
      </dsp:txXfrm>
    </dsp:sp>
    <dsp:sp modelId="{98CA4DB1-AD84-4221-8620-AB02BB21D87A}">
      <dsp:nvSpPr>
        <dsp:cNvPr id="0" name=""/>
        <dsp:cNvSpPr/>
      </dsp:nvSpPr>
      <dsp:spPr>
        <a:xfrm>
          <a:off x="0" y="2847270"/>
          <a:ext cx="6900512" cy="218790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To build a desktop application to play-around with snapchat alike filters</a:t>
          </a:r>
        </a:p>
      </dsp:txBody>
      <dsp:txXfrm>
        <a:off x="106804" y="2954074"/>
        <a:ext cx="6686904" cy="1974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331253-9000-49D6-9B7B-61789BFC342F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3B106-797A-45AA-9956-A9FCA7BD9AC9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Face filters are common applications that we use almost every day in our lives.</a:t>
          </a:r>
        </a:p>
      </dsp:txBody>
      <dsp:txXfrm>
        <a:off x="0" y="2703"/>
        <a:ext cx="6900512" cy="1843578"/>
      </dsp:txXfrm>
    </dsp:sp>
    <dsp:sp modelId="{299B24D6-5879-44D6-A216-46830FAEDF82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EEFC1B-D2F4-4A02-A5A8-55E389130AB0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We focus on live feed filters as well as image filters</a:t>
          </a:r>
        </a:p>
      </dsp:txBody>
      <dsp:txXfrm>
        <a:off x="0" y="1846281"/>
        <a:ext cx="6900512" cy="1843578"/>
      </dsp:txXfrm>
    </dsp:sp>
    <dsp:sp modelId="{C16A8F4F-F1CA-4488-BA02-D0665B331C5A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556D1-2FA2-4527-AC3A-B8DBFD733B9A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We used OpenCV to complete these filters</a:t>
          </a:r>
        </a:p>
      </dsp:txBody>
      <dsp:txXfrm>
        <a:off x="0" y="3689859"/>
        <a:ext cx="6900512" cy="1843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7E6A0-1CC2-41DF-B875-873639610842}">
      <dsp:nvSpPr>
        <dsp:cNvPr id="0" name=""/>
        <dsp:cNvSpPr/>
      </dsp:nvSpPr>
      <dsp:spPr>
        <a:xfrm>
          <a:off x="558493" y="431573"/>
          <a:ext cx="1445542" cy="144554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59A8E-DF3C-4496-80A9-FD0270268D35}">
      <dsp:nvSpPr>
        <dsp:cNvPr id="0" name=""/>
        <dsp:cNvSpPr/>
      </dsp:nvSpPr>
      <dsp:spPr>
        <a:xfrm>
          <a:off x="866559" y="739639"/>
          <a:ext cx="829409" cy="8294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52DBD-E56A-4CF7-AAA3-129585E2BAB1}">
      <dsp:nvSpPr>
        <dsp:cNvPr id="0" name=""/>
        <dsp:cNvSpPr/>
      </dsp:nvSpPr>
      <dsp:spPr>
        <a:xfrm>
          <a:off x="96393" y="2327366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Computer Vision and machine learning library</a:t>
          </a:r>
        </a:p>
      </dsp:txBody>
      <dsp:txXfrm>
        <a:off x="96393" y="2327366"/>
        <a:ext cx="2369741" cy="720000"/>
      </dsp:txXfrm>
    </dsp:sp>
    <dsp:sp modelId="{1EF02658-B6B7-4687-879C-0ACB44B99B85}">
      <dsp:nvSpPr>
        <dsp:cNvPr id="0" name=""/>
        <dsp:cNvSpPr/>
      </dsp:nvSpPr>
      <dsp:spPr>
        <a:xfrm>
          <a:off x="3342939" y="431573"/>
          <a:ext cx="1445542" cy="144554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D9D48-9E81-40F7-91E6-B4A85DD327BD}">
      <dsp:nvSpPr>
        <dsp:cNvPr id="0" name=""/>
        <dsp:cNvSpPr/>
      </dsp:nvSpPr>
      <dsp:spPr>
        <a:xfrm>
          <a:off x="3651006" y="739639"/>
          <a:ext cx="829409" cy="8294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870C5-AA7F-4A3B-ABE5-81B4827B02E4}">
      <dsp:nvSpPr>
        <dsp:cNvPr id="0" name=""/>
        <dsp:cNvSpPr/>
      </dsp:nvSpPr>
      <dsp:spPr>
        <a:xfrm>
          <a:off x="2880840" y="2327366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Image processing tool</a:t>
          </a:r>
        </a:p>
      </dsp:txBody>
      <dsp:txXfrm>
        <a:off x="2880840" y="2327366"/>
        <a:ext cx="2369741" cy="720000"/>
      </dsp:txXfrm>
    </dsp:sp>
    <dsp:sp modelId="{B7D1C064-5562-4409-AEE1-79E8A24BAC5D}">
      <dsp:nvSpPr>
        <dsp:cNvPr id="0" name=""/>
        <dsp:cNvSpPr/>
      </dsp:nvSpPr>
      <dsp:spPr>
        <a:xfrm>
          <a:off x="6127386" y="431573"/>
          <a:ext cx="1445542" cy="144554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F2A94-1E3E-405C-8126-5347DC14ADC1}">
      <dsp:nvSpPr>
        <dsp:cNvPr id="0" name=""/>
        <dsp:cNvSpPr/>
      </dsp:nvSpPr>
      <dsp:spPr>
        <a:xfrm>
          <a:off x="6435452" y="739639"/>
          <a:ext cx="829409" cy="8294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C19A9-B104-4DF0-A216-54D33359481F}">
      <dsp:nvSpPr>
        <dsp:cNvPr id="0" name=""/>
        <dsp:cNvSpPr/>
      </dsp:nvSpPr>
      <dsp:spPr>
        <a:xfrm>
          <a:off x="5665286" y="2327366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Multiple languages</a:t>
          </a:r>
        </a:p>
      </dsp:txBody>
      <dsp:txXfrm>
        <a:off x="5665286" y="2327366"/>
        <a:ext cx="2369741" cy="720000"/>
      </dsp:txXfrm>
    </dsp:sp>
    <dsp:sp modelId="{92D06DF0-F0FC-43FB-A472-D42F0240FD7C}">
      <dsp:nvSpPr>
        <dsp:cNvPr id="0" name=""/>
        <dsp:cNvSpPr/>
      </dsp:nvSpPr>
      <dsp:spPr>
        <a:xfrm>
          <a:off x="8911833" y="431573"/>
          <a:ext cx="1445542" cy="144554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89C02-3E25-49AB-83B5-EAD2596E7968}">
      <dsp:nvSpPr>
        <dsp:cNvPr id="0" name=""/>
        <dsp:cNvSpPr/>
      </dsp:nvSpPr>
      <dsp:spPr>
        <a:xfrm>
          <a:off x="9219899" y="739639"/>
          <a:ext cx="829409" cy="8294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83FF6-1F5F-4146-8D9A-0268F8A5A701}">
      <dsp:nvSpPr>
        <dsp:cNvPr id="0" name=""/>
        <dsp:cNvSpPr/>
      </dsp:nvSpPr>
      <dsp:spPr>
        <a:xfrm>
          <a:off x="8449733" y="2327366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It has endless possibilities</a:t>
          </a:r>
        </a:p>
      </dsp:txBody>
      <dsp:txXfrm>
        <a:off x="8449733" y="2327366"/>
        <a:ext cx="236974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3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2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7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3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09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43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298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02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9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2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1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17" r:id="rId6"/>
    <p:sldLayoutId id="2147483713" r:id="rId7"/>
    <p:sldLayoutId id="2147483714" r:id="rId8"/>
    <p:sldLayoutId id="2147483715" r:id="rId9"/>
    <p:sldLayoutId id="2147483716" r:id="rId10"/>
    <p:sldLayoutId id="214748371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oudsight.ai/snapchat-filters-are-only-the-tip-of-the-iceberg-visual-cognition-is-way-cooler-than-you-know-f28cb430e81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CFF56D7E-051C-48FD-BCF1-2660D29BB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88" r="320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0800">
                <a:cs typeface="Calibri Light"/>
              </a:rPr>
              <a:t>Snapchat filters using opencv </a:t>
            </a:r>
            <a:endParaRPr lang="en-US" sz="10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630747"/>
            <a:ext cx="9144000" cy="222512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/>
            <a:r>
              <a:rPr lang="en-US" sz="3200" dirty="0"/>
              <a:t>TEAM – PERFECT DEALERS</a:t>
            </a:r>
          </a:p>
          <a:p>
            <a:pPr algn="ctr"/>
            <a:r>
              <a:rPr lang="en-US" sz="3200" dirty="0"/>
              <a:t>K.VISHNU SAINADH – AIE19028</a:t>
            </a:r>
          </a:p>
          <a:p>
            <a:pPr algn="ctr"/>
            <a:r>
              <a:rPr lang="en-US" sz="3200" dirty="0"/>
              <a:t>K.SATWIK            - AIE19034</a:t>
            </a:r>
          </a:p>
          <a:p>
            <a:pPr algn="ctr"/>
            <a:r>
              <a:rPr lang="en-US" sz="3200" dirty="0"/>
              <a:t>V.ASHRITH           - AIE19066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98168-2CC2-44B4-8638-0AB01369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results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20F807"/>
          </a:solidFill>
          <a:ln w="38100" cap="rnd">
            <a:solidFill>
              <a:srgbClr val="20F80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person, yellow, clothing, person&#10;&#10;Description automatically generated">
            <a:extLst>
              <a:ext uri="{FF2B5EF4-FFF2-40B4-BE49-F238E27FC236}">
                <a16:creationId xmlns:a16="http://schemas.microsoft.com/office/drawing/2014/main" id="{9624BCEB-C230-461F-B5C7-08DB57642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270900"/>
            <a:ext cx="5614416" cy="2638775"/>
          </a:xfrm>
          <a:prstGeom prst="rect">
            <a:avLst/>
          </a:prstGeom>
        </p:spPr>
      </p:pic>
      <p:pic>
        <p:nvPicPr>
          <p:cNvPr id="5" name="Picture 5" descr="A picture containing text, person, yellow, clothing&#10;&#10;Description automatically generated">
            <a:extLst>
              <a:ext uri="{FF2B5EF4-FFF2-40B4-BE49-F238E27FC236}">
                <a16:creationId xmlns:a16="http://schemas.microsoft.com/office/drawing/2014/main" id="{9D30C78F-737A-4F05-8E0C-A0A899FC5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270900"/>
            <a:ext cx="5614416" cy="2638775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0D2A9BBA-7E89-495F-90A0-153CC2916F60}"/>
              </a:ext>
            </a:extLst>
          </p:cNvPr>
          <p:cNvSpPr>
            <a:spLocks noGrp="1"/>
          </p:cNvSpPr>
          <p:nvPr/>
        </p:nvSpPr>
        <p:spPr>
          <a:xfrm>
            <a:off x="4635" y="1828008"/>
            <a:ext cx="5998129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eyes</a:t>
            </a:r>
            <a:endParaRPr lang="en-US" sz="4800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19AC50A4-38F4-4A50-A4A3-924455AACA89}"/>
              </a:ext>
            </a:extLst>
          </p:cNvPr>
          <p:cNvSpPr>
            <a:spLocks noGrp="1"/>
          </p:cNvSpPr>
          <p:nvPr/>
        </p:nvSpPr>
        <p:spPr>
          <a:xfrm>
            <a:off x="6257211" y="1828007"/>
            <a:ext cx="5998129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face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735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person, clothing, yellow, indoor&#10;&#10;Description automatically generated">
            <a:extLst>
              <a:ext uri="{FF2B5EF4-FFF2-40B4-BE49-F238E27FC236}">
                <a16:creationId xmlns:a16="http://schemas.microsoft.com/office/drawing/2014/main" id="{26398D26-7875-41A5-A063-6F6D49BE3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3" r="18372"/>
          <a:stretch/>
        </p:blipFill>
        <p:spPr>
          <a:xfrm>
            <a:off x="5" y="10"/>
            <a:ext cx="600537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4" name="Picture 4" descr="A picture containing person, yellow, clothing, indoor&#10;&#10;Description automatically generated">
            <a:extLst>
              <a:ext uri="{FF2B5EF4-FFF2-40B4-BE49-F238E27FC236}">
                <a16:creationId xmlns:a16="http://schemas.microsoft.com/office/drawing/2014/main" id="{EFDC47B3-7338-4F35-AC75-D4130B578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6" r="17586" b="1"/>
          <a:stretch/>
        </p:blipFill>
        <p:spPr>
          <a:xfrm>
            <a:off x="6185045" y="10"/>
            <a:ext cx="600695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0" name="Title 7">
            <a:extLst>
              <a:ext uri="{FF2B5EF4-FFF2-40B4-BE49-F238E27FC236}">
                <a16:creationId xmlns:a16="http://schemas.microsoft.com/office/drawing/2014/main" id="{55500058-25BD-44D5-9050-F19D9E0687DE}"/>
              </a:ext>
            </a:extLst>
          </p:cNvPr>
          <p:cNvSpPr>
            <a:spLocks noGrp="1"/>
          </p:cNvSpPr>
          <p:nvPr/>
        </p:nvSpPr>
        <p:spPr>
          <a:xfrm>
            <a:off x="4635" y="4458473"/>
            <a:ext cx="5998129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mustache</a:t>
            </a:r>
            <a:endParaRPr lang="en-US" sz="4800" dirty="0"/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55500058-25BD-44D5-9050-F19D9E0687DE}"/>
              </a:ext>
            </a:extLst>
          </p:cNvPr>
          <p:cNvSpPr>
            <a:spLocks noGrp="1"/>
          </p:cNvSpPr>
          <p:nvPr/>
        </p:nvSpPr>
        <p:spPr>
          <a:xfrm>
            <a:off x="6180880" y="4549156"/>
            <a:ext cx="5998129" cy="1506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nose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099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person, indoor, spectacles&#10;&#10;Description automatically generated">
            <a:extLst>
              <a:ext uri="{FF2B5EF4-FFF2-40B4-BE49-F238E27FC236}">
                <a16:creationId xmlns:a16="http://schemas.microsoft.com/office/drawing/2014/main" id="{049D278F-3A7E-44C9-9A4D-2F4B83F3F56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" b="5456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474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3A746-83B3-4FC8-87DF-B50C8F4B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Live feed - result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E4BA82"/>
          </a:solidFill>
          <a:ln w="38100" cap="rnd">
            <a:solidFill>
              <a:srgbClr val="E4BA8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D0EE162-8024-46D6-A3A5-4866F3B4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70" y="2642616"/>
            <a:ext cx="4823956" cy="3895344"/>
          </a:xfrm>
          <a:prstGeom prst="rect">
            <a:avLst/>
          </a:prstGeom>
        </p:spPr>
      </p:pic>
      <p:pic>
        <p:nvPicPr>
          <p:cNvPr id="5" name="Picture 5" descr="A picture containing person, wall, indoor, eyepatch&#10;&#10;Description automatically generated">
            <a:extLst>
              <a:ext uri="{FF2B5EF4-FFF2-40B4-BE49-F238E27FC236}">
                <a16:creationId xmlns:a16="http://schemas.microsoft.com/office/drawing/2014/main" id="{0E832796-B3AA-42A8-8109-5297AC37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98" y="2642616"/>
            <a:ext cx="4854011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4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1E1B-44D7-487E-8FBC-64E3EA26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Live feed - result</a:t>
            </a:r>
          </a:p>
        </p:txBody>
      </p:sp>
      <p:pic>
        <p:nvPicPr>
          <p:cNvPr id="4" name="Picture 4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4689223F-6FF6-4AAB-919B-10D12B7AA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075" y="1825000"/>
            <a:ext cx="6162425" cy="4930452"/>
          </a:xfrm>
        </p:spPr>
      </p:pic>
    </p:spTree>
    <p:extLst>
      <p:ext uri="{BB962C8B-B14F-4D97-AF65-F5344CB8AC3E}">
        <p14:creationId xmlns:p14="http://schemas.microsoft.com/office/powerpoint/2010/main" val="493975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A0B0-898C-4ACC-81B6-87E0E8C328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Let's see our 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2CBD-7369-416A-9D36-36972855F8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0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4434C-E43C-48EC-808C-D0F47C7E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/>
              <a:t>Aim of the project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961EEF-B05A-4CA1-838E-9717BDBB6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31231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87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57E27-0848-4975-A121-DFEB4B9AE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/>
              <a:t>introduction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A7A018-93B1-4698-8FE2-29FAA41DE7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55787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1196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6A746-5EA8-438E-A792-A6609E62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6700"/>
              <a:t>Opencv - </a:t>
            </a:r>
            <a:r>
              <a:rPr lang="en-US" sz="6700" b="1">
                <a:ea typeface="+mj-lt"/>
                <a:cs typeface="+mj-lt"/>
              </a:rPr>
              <a:t>Open Source Computer Vision Library</a:t>
            </a:r>
            <a:endParaRPr lang="en-US" sz="6700"/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8F17F8-B96C-40E2-9EB5-93EFD52FD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569503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865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10AB-AFD6-468E-8FEE-E550DE2F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Haar cascade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7393D-107A-4607-9A6A-7A7446BE7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Object Detection Algorithm</a:t>
            </a:r>
          </a:p>
          <a:p>
            <a:r>
              <a:rPr lang="en-US"/>
              <a:t>Why Haar Cascade ?</a:t>
            </a:r>
          </a:p>
          <a:p>
            <a:r>
              <a:rPr lang="en-US">
                <a:ea typeface="+mn-lt"/>
                <a:cs typeface="+mn-lt"/>
              </a:rPr>
              <a:t>Haar Cascade frontal face default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Haar Cascade eye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Haar Cascade nose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258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7112F-0FB9-40A0-A055-FD07138A9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>
                <a:ea typeface="+mj-lt"/>
                <a:cs typeface="+mj-lt"/>
              </a:rPr>
              <a:t>Haar Cascade frontal face default</a:t>
            </a:r>
            <a:endParaRPr lang="en-US" sz="720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A3403"/>
          </a:solidFill>
          <a:ln w="38100" cap="rnd">
            <a:solidFill>
              <a:srgbClr val="FA340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F57F7-29C6-464B-92D1-7133D8D6E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Used in detecting face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Haarcascade_frontal_face_default.xml returns four parameters - x,y,w,h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A6063B1-8E73-41C9-A29F-1DCE5FA88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3" r="8034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1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5D4BF-51B0-4BE8-8530-1E212FD66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7200"/>
              <a:t>Haar cascade eye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27FF00"/>
          </a:solidFill>
          <a:ln w="38100" cap="rnd">
            <a:solidFill>
              <a:srgbClr val="27FF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CA01E-C4BD-4807-A179-103555444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Used in detecting eyes</a:t>
            </a:r>
          </a:p>
          <a:p>
            <a:r>
              <a:rPr lang="en-US"/>
              <a:t>Haarcascade_eye.xml returns four parameters - </a:t>
            </a:r>
            <a:r>
              <a:rPr lang="en-US">
                <a:ea typeface="+mn-lt"/>
                <a:cs typeface="+mn-lt"/>
              </a:rPr>
              <a:t>ex,ey,ew,eh</a:t>
            </a:r>
            <a:endParaRPr lang="en-US" dirty="0"/>
          </a:p>
        </p:txBody>
      </p:sp>
      <p:pic>
        <p:nvPicPr>
          <p:cNvPr id="5" name="Picture 5" descr="A picture containing person, yellow, clothing, person&#10;&#10;Description automatically generated">
            <a:extLst>
              <a:ext uri="{FF2B5EF4-FFF2-40B4-BE49-F238E27FC236}">
                <a16:creationId xmlns:a16="http://schemas.microsoft.com/office/drawing/2014/main" id="{D19B6CA9-057F-4FF0-9355-53146F2DB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0" t="950" r="-176" b="-376"/>
          <a:stretch/>
        </p:blipFill>
        <p:spPr>
          <a:xfrm>
            <a:off x="7493279" y="2075161"/>
            <a:ext cx="4098529" cy="38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0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AF5CB-AE15-4AC7-AD35-5719E6EB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>
                <a:ea typeface="+mj-lt"/>
                <a:cs typeface="+mj-lt"/>
              </a:rPr>
              <a:t>Haar Cascade nose</a:t>
            </a:r>
            <a:endParaRPr lang="en-US" sz="7200"/>
          </a:p>
        </p:txBody>
      </p:sp>
      <p:sp>
        <p:nvSpPr>
          <p:cNvPr id="18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01DEFD"/>
          </a:solidFill>
          <a:ln w="38100" cap="rnd">
            <a:solidFill>
              <a:srgbClr val="01DE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784E-7A01-4EA8-B285-23630DE03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Used in detecting nose and mustache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Haarcascade_nose.xml returns four parameters - nx,ny,nw,nh</a:t>
            </a:r>
            <a:endParaRPr lang="en-US"/>
          </a:p>
          <a:p>
            <a:endParaRPr lang="en-US" dirty="0"/>
          </a:p>
        </p:txBody>
      </p:sp>
      <p:pic>
        <p:nvPicPr>
          <p:cNvPr id="6" name="Picture 6" descr="A picture containing text, person, clothing, indoor&#10;&#10;Description automatically generated">
            <a:extLst>
              <a:ext uri="{FF2B5EF4-FFF2-40B4-BE49-F238E27FC236}">
                <a16:creationId xmlns:a16="http://schemas.microsoft.com/office/drawing/2014/main" id="{DD18E31F-A108-498D-A02E-C735B5DF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54" y="4662"/>
            <a:ext cx="3620021" cy="3414456"/>
          </a:xfrm>
          <a:prstGeom prst="rect">
            <a:avLst/>
          </a:prstGeom>
        </p:spPr>
      </p:pic>
      <p:pic>
        <p:nvPicPr>
          <p:cNvPr id="7" name="Picture 7" descr="A picture containing text, person, indoor, yellow&#10;&#10;Description automatically generated">
            <a:extLst>
              <a:ext uri="{FF2B5EF4-FFF2-40B4-BE49-F238E27FC236}">
                <a16:creationId xmlns:a16="http://schemas.microsoft.com/office/drawing/2014/main" id="{5CC5DFCF-55DE-44EE-9585-3D12133D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592" y="3428444"/>
            <a:ext cx="3609583" cy="33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2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1BFBA-6D13-4EE1-9054-D1F3A8DB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anchor="ctr">
            <a:normAutofit/>
          </a:bodyPr>
          <a:lstStyle/>
          <a:p>
            <a:r>
              <a:rPr lang="en-US" sz="4800"/>
              <a:t>Frame filters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1731075-92D5-4090-B0BA-0718DE09E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8" r="-3" b="-3"/>
          <a:stretch/>
        </p:blipFill>
        <p:spPr>
          <a:xfrm>
            <a:off x="5" y="10"/>
            <a:ext cx="600537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500BAC-FE4A-4D9A-8C0A-79D441024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0" r="-2" b="-3"/>
          <a:stretch/>
        </p:blipFill>
        <p:spPr>
          <a:xfrm>
            <a:off x="6185045" y="10"/>
            <a:ext cx="6006950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2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4562856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rgbClr val="F8FF77"/>
          </a:solidFill>
          <a:ln w="34925">
            <a:solidFill>
              <a:srgbClr val="F8FF7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9DF9B-CFCA-487F-8C8C-4A0FBCE18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Applies all over the frame</a:t>
            </a:r>
          </a:p>
        </p:txBody>
      </p:sp>
    </p:spTree>
    <p:extLst>
      <p:ext uri="{BB962C8B-B14F-4D97-AF65-F5344CB8AC3E}">
        <p14:creationId xmlns:p14="http://schemas.microsoft.com/office/powerpoint/2010/main" val="166364428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7F37A921AA5F42AC1BC5898B015BC7" ma:contentTypeVersion="11" ma:contentTypeDescription="Create a new document." ma:contentTypeScope="" ma:versionID="99e058b58ab2da255a964f5e60592698">
  <xsd:schema xmlns:xsd="http://www.w3.org/2001/XMLSchema" xmlns:xs="http://www.w3.org/2001/XMLSchema" xmlns:p="http://schemas.microsoft.com/office/2006/metadata/properties" xmlns:ns2="44bd0ab2-2c62-48cf-a506-ecf61c824cf4" xmlns:ns3="7fc31b84-0afd-4f2c-9e77-e86ac8136cc7" targetNamespace="http://schemas.microsoft.com/office/2006/metadata/properties" ma:root="true" ma:fieldsID="e9bc5e4f0047228e8a3385a1f22df1f6" ns2:_="" ns3:_="">
    <xsd:import namespace="44bd0ab2-2c62-48cf-a506-ecf61c824cf4"/>
    <xsd:import namespace="7fc31b84-0afd-4f2c-9e77-e86ac8136c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bd0ab2-2c62-48cf-a506-ecf61c824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31b84-0afd-4f2c-9e77-e86ac8136cc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CA1F62-78C2-41AD-98F7-EB6A6C354461}"/>
</file>

<file path=customXml/itemProps2.xml><?xml version="1.0" encoding="utf-8"?>
<ds:datastoreItem xmlns:ds="http://schemas.openxmlformats.org/officeDocument/2006/customXml" ds:itemID="{16BCABC9-289E-4AEA-A34B-DF69711C97FD}"/>
</file>

<file path=customXml/itemProps3.xml><?xml version="1.0" encoding="utf-8"?>
<ds:datastoreItem xmlns:ds="http://schemas.openxmlformats.org/officeDocument/2006/customXml" ds:itemID="{102980AE-7208-45B0-AA54-5051D0B0FDB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SketchyVTI</vt:lpstr>
      <vt:lpstr>Snapchat filters using opencv </vt:lpstr>
      <vt:lpstr>Aim of the project</vt:lpstr>
      <vt:lpstr>introduction</vt:lpstr>
      <vt:lpstr>Opencv - Open Source Computer Vision Library</vt:lpstr>
      <vt:lpstr>Haar cascade</vt:lpstr>
      <vt:lpstr>Haar Cascade frontal face default</vt:lpstr>
      <vt:lpstr>Haar cascade eye</vt:lpstr>
      <vt:lpstr>Haar Cascade nose</vt:lpstr>
      <vt:lpstr>Frame filters</vt:lpstr>
      <vt:lpstr>results</vt:lpstr>
      <vt:lpstr>PowerPoint Presentation</vt:lpstr>
      <vt:lpstr>PowerPoint Presentation</vt:lpstr>
      <vt:lpstr>Live feed - result</vt:lpstr>
      <vt:lpstr>Live feed - result</vt:lpstr>
      <vt:lpstr>Let's see our 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296</cp:revision>
  <dcterms:created xsi:type="dcterms:W3CDTF">2021-12-01T03:03:02Z</dcterms:created>
  <dcterms:modified xsi:type="dcterms:W3CDTF">2021-12-01T11:07:49Z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0x0101006B7F37A921AA5F42AC1BC5898B015BC7</vt:lpwstr>
  </property>
</Properties>
</file>